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3" r:id="rId2"/>
    <p:sldId id="284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9" autoAdjust="0"/>
    <p:restoredTop sz="86323" autoAdjust="0"/>
  </p:normalViewPr>
  <p:slideViewPr>
    <p:cSldViewPr snapToGrid="0">
      <p:cViewPr>
        <p:scale>
          <a:sx n="81" d="100"/>
          <a:sy n="81" d="100"/>
        </p:scale>
        <p:origin x="-72" y="-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497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195B6-0CAC-4845-8271-99AF3C1260DA}" type="datetimeFigureOut">
              <a:rPr lang="nl-NL" smtClean="0"/>
              <a:t>25-7-2018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621B0-E2FA-4CE8-90BB-5E4C3890B08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83766433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FBBC55-82E0-43BD-A8C0-56B88378F0C4}" type="datetimeFigureOut">
              <a:rPr lang="nl-NL" smtClean="0"/>
              <a:t>25-7-2018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522763-3833-4310-8A3B-44E9FEAEAAA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8986506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1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1522763-3833-4310-8A3B-44E9FEAEAAA0}" type="slidenum">
              <a:rPr lang="nl-NL" smtClean="0"/>
              <a:t>2</a:t>
            </a:fld>
            <a:endParaRPr lang="nl-NL"/>
          </a:p>
        </p:txBody>
      </p:sp>
      <p:sp>
        <p:nvSpPr>
          <p:cNvPr id="5" name="Tijdelijke aanduiding voor koptekst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0744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25-7-2018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994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25-7-2018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7622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25-7-2018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4016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25-7-2018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238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25-7-2018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5233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25-7-2018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18490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25-7-2018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09792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25-7-2018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261722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25-7-2018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6551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25-7-2018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35410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DFA3A1-D7F6-40E9-A398-7119B1F73C61}" type="datetimeFigureOut">
              <a:rPr lang="nl-NL" smtClean="0"/>
              <a:t>25-7-2018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5595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DFA3A1-D7F6-40E9-A398-7119B1F73C61}" type="datetimeFigureOut">
              <a:rPr lang="nl-NL" smtClean="0"/>
              <a:t>25-7-2018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4EC0A-BB17-40C0-B63B-A936FC3120D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4417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101969" y="1113692"/>
            <a:ext cx="9202616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Ongewogen rekenkundig gemiddelde</a:t>
            </a:r>
            <a:endParaRPr lang="nl-NL" sz="4000" b="1" dirty="0" smtClean="0">
              <a:solidFill>
                <a:srgbClr val="00B0F0"/>
              </a:solidFill>
              <a:latin typeface="Calibri" panose="020F0502020204030204" pitchFamily="34" charset="0"/>
              <a:ea typeface="Calibri" panose="020F0502020204030204" pitchFamily="34" charset="0"/>
              <a:cs typeface="Univers-Bold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nl-NL" sz="4000" dirty="0" smtClean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Het </a:t>
            </a: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ongewogen rekenkundig gemiddelde berekenen we door de waarde van de verschillende waarnemingen op te tellen en te delen door het aantal waarnemingen.</a:t>
            </a:r>
          </a:p>
        </p:txBody>
      </p:sp>
    </p:spTree>
    <p:extLst>
      <p:ext uri="{BB962C8B-B14F-4D97-AF65-F5344CB8AC3E}">
        <p14:creationId xmlns:p14="http://schemas.microsoft.com/office/powerpoint/2010/main" val="2917152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6251262"/>
            <a:ext cx="1800000" cy="47086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3958" y="0"/>
            <a:ext cx="1872000" cy="597577"/>
          </a:xfrm>
          <a:prstGeom prst="rect">
            <a:avLst/>
          </a:prstGeom>
        </p:spPr>
      </p:pic>
      <p:sp>
        <p:nvSpPr>
          <p:cNvPr id="2" name="Rechthoek 1"/>
          <p:cNvSpPr/>
          <p:nvPr/>
        </p:nvSpPr>
        <p:spPr>
          <a:xfrm>
            <a:off x="1125415" y="1019907"/>
            <a:ext cx="9823940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nl-NL" sz="4000" b="1" dirty="0">
                <a:solidFill>
                  <a:srgbClr val="004DCD"/>
                </a:solidFill>
                <a:latin typeface="Calibri" panose="020F0502020204030204" pitchFamily="34" charset="0"/>
                <a:ea typeface="Calibri"/>
                <a:cs typeface="Univers-Bold"/>
              </a:rPr>
              <a:t>Gewogen rekenkundig gemiddelde</a:t>
            </a:r>
          </a:p>
          <a:p>
            <a:pPr>
              <a:lnSpc>
                <a:spcPct val="115000"/>
              </a:lnSpc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Het gewogen gemiddelde berekenen we door de verschillende waarden van de verschillende waarnemingen te vermenigvuldigen met het gewicht en dit totaal te delen door het aantal</a:t>
            </a:r>
          </a:p>
          <a:p>
            <a:pPr>
              <a:lnSpc>
                <a:spcPct val="115000"/>
              </a:lnSpc>
            </a:pPr>
            <a:r>
              <a:rPr lang="nl-NL" sz="4000" dirty="0">
                <a:latin typeface="Calibri" panose="020F0502020204030204" pitchFamily="34" charset="0"/>
                <a:ea typeface="Calibri" panose="020F0502020204030204" pitchFamily="34" charset="0"/>
                <a:cs typeface="Univers-Bold"/>
              </a:rPr>
              <a:t>waarnemingen.</a:t>
            </a:r>
          </a:p>
        </p:txBody>
      </p:sp>
    </p:spTree>
    <p:extLst>
      <p:ext uri="{BB962C8B-B14F-4D97-AF65-F5344CB8AC3E}">
        <p14:creationId xmlns:p14="http://schemas.microsoft.com/office/powerpoint/2010/main" val="4257533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4274DCB2BB54AA83C54D03A065558" ma:contentTypeVersion="" ma:contentTypeDescription="Een nieuw document maken." ma:contentTypeScope="" ma:versionID="e4c1680e23778b5f4b4d23c23de179b9">
  <xsd:schema xmlns:xsd="http://www.w3.org/2001/XMLSchema" xmlns:xs="http://www.w3.org/2001/XMLSchema" xmlns:p="http://schemas.microsoft.com/office/2006/metadata/properties" xmlns:ns2="c76c6cae-abb4-4a06-bc8f-18f813001c24" xmlns:ns3="37a32fcf-6030-4bba-9360-2912b9a14f06" xmlns:ns4="d26e5506-11bb-4226-8e79-b11ca7fbbaef" targetNamespace="http://schemas.microsoft.com/office/2006/metadata/properties" ma:root="true" ma:fieldsID="e7ebbaa887729f8b4457294fed21ed1f" ns2:_="" ns3:_="" ns4:_="">
    <xsd:import namespace="c76c6cae-abb4-4a06-bc8f-18f813001c24"/>
    <xsd:import namespace="37a32fcf-6030-4bba-9360-2912b9a14f06"/>
    <xsd:import namespace="d26e5506-11bb-4226-8e79-b11ca7fbbae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6c6cae-abb4-4a06-bc8f-18f813001c2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Hint-hash delen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a32fcf-6030-4bba-9360-2912b9a14f0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6e5506-11bb-4226-8e79-b11ca7fbbaef" elementFormDefault="qualified">
    <xsd:import namespace="http://schemas.microsoft.com/office/2006/documentManagement/types"/>
    <xsd:import namespace="http://schemas.microsoft.com/office/infopath/2007/PartnerControls"/>
    <xsd:element name="SharedWithDetails" ma:index="12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A78BABA-8FD5-4A37-82EF-22C1361B0544}"/>
</file>

<file path=customXml/itemProps2.xml><?xml version="1.0" encoding="utf-8"?>
<ds:datastoreItem xmlns:ds="http://schemas.openxmlformats.org/officeDocument/2006/customXml" ds:itemID="{318DCAF9-C0D3-450B-A81A-1C57EDA5B534}"/>
</file>

<file path=customXml/itemProps3.xml><?xml version="1.0" encoding="utf-8"?>
<ds:datastoreItem xmlns:ds="http://schemas.openxmlformats.org/officeDocument/2006/customXml" ds:itemID="{509FFE31-9F05-4838-A1EC-9BC80E071790}"/>
</file>

<file path=docProps/app.xml><?xml version="1.0" encoding="utf-8"?>
<Properties xmlns="http://schemas.openxmlformats.org/officeDocument/2006/extended-properties" xmlns:vt="http://schemas.openxmlformats.org/officeDocument/2006/docPropsVTypes">
  <TotalTime>525</TotalTime>
  <Words>60</Words>
  <Application>Microsoft Office PowerPoint</Application>
  <PresentationFormat>Aangepast</PresentationFormat>
  <Paragraphs>7</Paragraphs>
  <Slides>2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3" baseType="lpstr">
      <vt:lpstr>Kantoorthema</vt:lpstr>
      <vt:lpstr>PowerPoint-presentatie</vt:lpstr>
      <vt:lpstr>PowerPoint-presentatie</vt:lpstr>
    </vt:vector>
  </TitlesOfParts>
  <Company>Van Vlimmeren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Sarina van Vlimmeren</dc:creator>
  <cp:revision>45</cp:revision>
  <dcterms:created xsi:type="dcterms:W3CDTF">2014-08-25T22:47:39Z</dcterms:created>
  <dcterms:modified xsi:type="dcterms:W3CDTF">2018-07-25T14:49:24Z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0x010100A314274DCB2BB54AA83C54D03A065558</vt:lpwstr>
  </property>
</Properties>
</file>