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 snapToGrid="0">
      <p:cViewPr>
        <p:scale>
          <a:sx n="81" d="100"/>
          <a:sy n="81" d="100"/>
        </p:scale>
        <p:origin x="-72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25-7-2018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01969" y="1113692"/>
            <a:ext cx="920261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Ongewogen rekenkundig gemiddelde</a:t>
            </a:r>
            <a:endParaRPr lang="nl-NL" sz="4000" b="1" dirty="0" smtClean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Het 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ongewogen rekenkundig gemiddelde berekenen we door de waarde van de verschillende waarnemingen op te tellen en te delen door het aantal waarnemingen.</a:t>
            </a:r>
          </a:p>
        </p:txBody>
      </p:sp>
    </p:spTree>
    <p:extLst>
      <p:ext uri="{BB962C8B-B14F-4D97-AF65-F5344CB8AC3E}">
        <p14:creationId xmlns:p14="http://schemas.microsoft.com/office/powerpoint/2010/main" val="291715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125415" y="1019907"/>
            <a:ext cx="98239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Gewogen rekenkundig gemiddelde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Het gewogen gemiddelde berekenen we door de verschillende waarden van de verschillende waarnemingen te vermenigvuldigen met het gewicht en dit totaal te delen door het aantal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waarnemingen.</a:t>
            </a:r>
          </a:p>
        </p:txBody>
      </p:sp>
    </p:spTree>
    <p:extLst>
      <p:ext uri="{BB962C8B-B14F-4D97-AF65-F5344CB8AC3E}">
        <p14:creationId xmlns:p14="http://schemas.microsoft.com/office/powerpoint/2010/main" val="425753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78BABA-8FD5-4A37-82EF-22C1361B0544}"/>
</file>

<file path=customXml/itemProps2.xml><?xml version="1.0" encoding="utf-8"?>
<ds:datastoreItem xmlns:ds="http://schemas.openxmlformats.org/officeDocument/2006/customXml" ds:itemID="{318DCAF9-C0D3-450B-A81A-1C57EDA5B534}"/>
</file>

<file path=customXml/itemProps3.xml><?xml version="1.0" encoding="utf-8"?>
<ds:datastoreItem xmlns:ds="http://schemas.openxmlformats.org/officeDocument/2006/customXml" ds:itemID="{509FFE31-9F05-4838-A1EC-9BC80E071790}"/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60</Words>
  <Application>Microsoft Office PowerPoint</Application>
  <PresentationFormat>Aangepast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revision>45</cp:revision>
  <dcterms:created xsi:type="dcterms:W3CDTF">2014-08-25T22:47:39Z</dcterms:created>
  <dcterms:modified xsi:type="dcterms:W3CDTF">2018-07-25T14:49:24Z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